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0" r:id="rId5"/>
    <p:sldId id="262" r:id="rId6"/>
    <p:sldId id="259" r:id="rId7"/>
    <p:sldId id="263" r:id="rId8"/>
    <p:sldId id="266" r:id="rId9"/>
    <p:sldId id="265" r:id="rId10"/>
  </p:sldIdLst>
  <p:sldSz cx="12192000" cy="6858000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6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72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0156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8259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729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888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54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84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39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38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99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9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38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50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66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82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05D94-36A2-476C-B2E4-39F303EC77AB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90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79249" y="2017336"/>
            <a:ext cx="8915399" cy="137631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La Pace del Giusto</a:t>
            </a:r>
            <a:br>
              <a:rPr lang="it-IT" sz="4000" b="1" dirty="0" smtClean="0">
                <a:solidFill>
                  <a:srgbClr val="C00000"/>
                </a:solidFill>
              </a:rPr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b="1" i="1" dirty="0" smtClean="0"/>
              <a:t>Grazia – Giustizia - Fede</a:t>
            </a:r>
            <a:endParaRPr lang="it-IT" sz="2000" b="1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79249" y="4883085"/>
            <a:ext cx="8653807" cy="716437"/>
          </a:xfrm>
        </p:spPr>
        <p:txBody>
          <a:bodyPr/>
          <a:lstStyle/>
          <a:p>
            <a:pPr algn="ctr"/>
            <a:r>
              <a:rPr lang="it-IT" dirty="0" smtClean="0"/>
              <a:t>Salvatore Scifo – Chiesa Cristiana Evangelica «Tempo di Grazia»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880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23224" y="2026763"/>
            <a:ext cx="8694673" cy="3941020"/>
          </a:xfrm>
        </p:spPr>
        <p:txBody>
          <a:bodyPr>
            <a:normAutofit/>
          </a:bodyPr>
          <a:lstStyle/>
          <a:p>
            <a:r>
              <a:rPr lang="it-IT" sz="4800" b="1" dirty="0">
                <a:solidFill>
                  <a:srgbClr val="C00000"/>
                </a:solidFill>
              </a:rPr>
              <a:t>Salmi </a:t>
            </a:r>
            <a:r>
              <a:rPr lang="it-IT" sz="4800" b="1" dirty="0" smtClean="0">
                <a:solidFill>
                  <a:srgbClr val="C00000"/>
                </a:solidFill>
              </a:rPr>
              <a:t>34:19</a:t>
            </a:r>
          </a:p>
          <a:p>
            <a:endParaRPr lang="it-IT" sz="2800" b="1" dirty="0">
              <a:solidFill>
                <a:srgbClr val="C00000"/>
              </a:solidFill>
            </a:endParaRPr>
          </a:p>
          <a:p>
            <a:r>
              <a:rPr lang="it-IT" sz="3200" dirty="0"/>
              <a:t>Molte </a:t>
            </a:r>
            <a:r>
              <a:rPr lang="it-IT" sz="3200" i="1" dirty="0"/>
              <a:t>sono</a:t>
            </a:r>
            <a:r>
              <a:rPr lang="it-IT" sz="3200" dirty="0"/>
              <a:t> le afflizioni del giusto, ma l'Eterno lo libera da tutte</a:t>
            </a:r>
            <a:r>
              <a:rPr lang="it-IT" sz="3200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746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3797" y="1989056"/>
            <a:ext cx="8694673" cy="3922166"/>
          </a:xfrm>
        </p:spPr>
        <p:txBody>
          <a:bodyPr>
            <a:normAutofit fontScale="85000" lnSpcReduction="20000"/>
          </a:bodyPr>
          <a:lstStyle/>
          <a:p>
            <a:r>
              <a:rPr lang="it-IT" sz="5200" b="1" dirty="0">
                <a:solidFill>
                  <a:srgbClr val="C00000"/>
                </a:solidFill>
              </a:rPr>
              <a:t>Romani </a:t>
            </a:r>
            <a:r>
              <a:rPr lang="it-IT" sz="5200" b="1" dirty="0">
                <a:solidFill>
                  <a:srgbClr val="C00000"/>
                </a:solidFill>
              </a:rPr>
              <a:t>8:20;22</a:t>
            </a:r>
          </a:p>
          <a:p>
            <a:endParaRPr lang="it-IT" sz="2800" b="1" dirty="0">
              <a:solidFill>
                <a:srgbClr val="C00000"/>
              </a:solidFill>
            </a:endParaRPr>
          </a:p>
          <a:p>
            <a:r>
              <a:rPr lang="it-IT" sz="3500" i="1" dirty="0"/>
              <a:t>20</a:t>
            </a:r>
            <a:r>
              <a:rPr lang="it-IT" sz="3500" i="1" dirty="0"/>
              <a:t> perché la creazione è stata sottoposta alla vanità, non di sua propria volontà, ma a motivo di colui che ve l'ha sottoposta</a:t>
            </a:r>
            <a:r>
              <a:rPr lang="it-IT" sz="3500" i="1" dirty="0" smtClean="0"/>
              <a:t>,</a:t>
            </a:r>
          </a:p>
          <a:p>
            <a:endParaRPr lang="it-IT" sz="3500" i="1" dirty="0"/>
          </a:p>
          <a:p>
            <a:r>
              <a:rPr lang="it-IT" sz="3500" i="1" dirty="0"/>
              <a:t>22 </a:t>
            </a:r>
            <a:r>
              <a:rPr lang="it-IT" sz="3500" i="1" dirty="0"/>
              <a:t>Sappiamo infatti che fino a ora tutta la creazione geme ed è in travaglio</a:t>
            </a:r>
            <a:r>
              <a:rPr lang="it-IT" sz="3500" i="1" dirty="0" smtClean="0"/>
              <a:t>;</a:t>
            </a:r>
            <a:endParaRPr lang="it-IT" sz="3500" i="1" dirty="0"/>
          </a:p>
        </p:txBody>
      </p:sp>
    </p:spTree>
    <p:extLst>
      <p:ext uri="{BB962C8B-B14F-4D97-AF65-F5344CB8AC3E}">
        <p14:creationId xmlns:p14="http://schemas.microsoft.com/office/powerpoint/2010/main" val="387149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3797" y="1970202"/>
            <a:ext cx="8694673" cy="3941020"/>
          </a:xfrm>
        </p:spPr>
        <p:txBody>
          <a:bodyPr/>
          <a:lstStyle/>
          <a:p>
            <a:r>
              <a:rPr lang="it-IT" sz="4800" b="1" dirty="0">
                <a:solidFill>
                  <a:srgbClr val="C00000"/>
                </a:solidFill>
              </a:rPr>
              <a:t>Salmi 4:3</a:t>
            </a:r>
          </a:p>
          <a:p>
            <a:endParaRPr lang="it-IT" sz="3200" dirty="0" smtClean="0"/>
          </a:p>
          <a:p>
            <a:r>
              <a:rPr lang="it-IT" sz="3200" dirty="0" smtClean="0"/>
              <a:t>Or </a:t>
            </a:r>
            <a:r>
              <a:rPr lang="it-IT" sz="3200" dirty="0"/>
              <a:t>sappiate che l'Eterno si è appartato uno che è santo; l'Eterno mi esaudirà quando griderò a lui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44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3797" y="1989056"/>
            <a:ext cx="8694673" cy="3922166"/>
          </a:xfrm>
        </p:spPr>
        <p:txBody>
          <a:bodyPr>
            <a:normAutofit/>
          </a:bodyPr>
          <a:lstStyle/>
          <a:p>
            <a:r>
              <a:rPr lang="it-IT" sz="4400" b="1" dirty="0">
                <a:solidFill>
                  <a:srgbClr val="C00000"/>
                </a:solidFill>
              </a:rPr>
              <a:t>Matteo </a:t>
            </a:r>
            <a:r>
              <a:rPr lang="it-IT" sz="4400" b="1" dirty="0">
                <a:solidFill>
                  <a:srgbClr val="C00000"/>
                </a:solidFill>
              </a:rPr>
              <a:t>27:46</a:t>
            </a:r>
          </a:p>
          <a:p>
            <a:endParaRPr lang="it-IT" sz="2800" b="1" dirty="0">
              <a:solidFill>
                <a:srgbClr val="C00000"/>
              </a:solidFill>
            </a:endParaRPr>
          </a:p>
          <a:p>
            <a:r>
              <a:rPr lang="it-IT" sz="3000" dirty="0"/>
              <a:t>E</a:t>
            </a:r>
            <a:r>
              <a:rPr lang="it-IT" sz="3000" dirty="0"/>
              <a:t>, verso l'ora nona, Gesù gridò a gran voce: «</a:t>
            </a:r>
            <a:r>
              <a:rPr lang="it-IT" sz="3000" dirty="0" err="1">
                <a:solidFill>
                  <a:srgbClr val="FF0000"/>
                </a:solidFill>
              </a:rPr>
              <a:t>Elì</a:t>
            </a:r>
            <a:r>
              <a:rPr lang="it-IT" sz="3000" dirty="0">
                <a:solidFill>
                  <a:srgbClr val="FF0000"/>
                </a:solidFill>
              </a:rPr>
              <a:t>, </a:t>
            </a:r>
            <a:r>
              <a:rPr lang="it-IT" sz="3000" dirty="0" err="1">
                <a:solidFill>
                  <a:srgbClr val="FF0000"/>
                </a:solidFill>
              </a:rPr>
              <a:t>Elì</a:t>
            </a:r>
            <a:r>
              <a:rPr lang="it-IT" sz="3000" dirty="0">
                <a:solidFill>
                  <a:srgbClr val="FF0000"/>
                </a:solidFill>
              </a:rPr>
              <a:t>, </a:t>
            </a:r>
            <a:r>
              <a:rPr lang="it-IT" sz="3000" dirty="0" err="1">
                <a:solidFill>
                  <a:srgbClr val="FF0000"/>
                </a:solidFill>
              </a:rPr>
              <a:t>lamà</a:t>
            </a:r>
            <a:r>
              <a:rPr lang="it-IT" sz="3000" dirty="0">
                <a:solidFill>
                  <a:srgbClr val="FF0000"/>
                </a:solidFill>
              </a:rPr>
              <a:t> </a:t>
            </a:r>
            <a:r>
              <a:rPr lang="it-IT" sz="3000" dirty="0" err="1">
                <a:solidFill>
                  <a:srgbClr val="FF0000"/>
                </a:solidFill>
              </a:rPr>
              <a:t>sabactàni</a:t>
            </a:r>
            <a:r>
              <a:rPr lang="it-IT" sz="3000" dirty="0"/>
              <a:t>?», cioè: «Dio mio, Dio mio, perché mi hai abbandonato?»</a:t>
            </a:r>
          </a:p>
        </p:txBody>
      </p:sp>
    </p:spTree>
    <p:extLst>
      <p:ext uri="{BB962C8B-B14F-4D97-AF65-F5344CB8AC3E}">
        <p14:creationId xmlns:p14="http://schemas.microsoft.com/office/powerpoint/2010/main" val="34943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3797" y="1989056"/>
            <a:ext cx="8694673" cy="3922166"/>
          </a:xfrm>
        </p:spPr>
        <p:txBody>
          <a:bodyPr>
            <a:normAutofit fontScale="92500" lnSpcReduction="10000"/>
          </a:bodyPr>
          <a:lstStyle/>
          <a:p>
            <a:r>
              <a:rPr lang="it-IT" sz="4800" b="1" dirty="0" smtClean="0">
                <a:solidFill>
                  <a:srgbClr val="C00000"/>
                </a:solidFill>
              </a:rPr>
              <a:t>1 </a:t>
            </a:r>
            <a:r>
              <a:rPr lang="it-IT" sz="4800" b="1" dirty="0">
                <a:solidFill>
                  <a:srgbClr val="C00000"/>
                </a:solidFill>
              </a:rPr>
              <a:t>Giovanni 4:18</a:t>
            </a:r>
          </a:p>
          <a:p>
            <a:endParaRPr lang="it-IT" sz="2800" b="1" dirty="0">
              <a:solidFill>
                <a:srgbClr val="C00000"/>
              </a:solidFill>
            </a:endParaRPr>
          </a:p>
          <a:p>
            <a:r>
              <a:rPr lang="it-IT" sz="3200" dirty="0"/>
              <a:t>Nell'amore non c'è paura, </a:t>
            </a:r>
            <a:endParaRPr lang="it-IT" sz="3200" dirty="0" smtClean="0"/>
          </a:p>
          <a:p>
            <a:r>
              <a:rPr lang="it-IT" sz="3200" dirty="0" smtClean="0"/>
              <a:t>anzi </a:t>
            </a:r>
            <a:r>
              <a:rPr lang="it-IT" sz="3200" dirty="0"/>
              <a:t>l'amore perfetto caccia via la paura, </a:t>
            </a:r>
            <a:endParaRPr lang="it-IT" sz="3200" dirty="0" smtClean="0"/>
          </a:p>
          <a:p>
            <a:r>
              <a:rPr lang="it-IT" sz="3200" dirty="0" smtClean="0"/>
              <a:t>perché </a:t>
            </a:r>
            <a:r>
              <a:rPr lang="it-IT" sz="3200" dirty="0"/>
              <a:t>la paura ha a che fare con la punizione, </a:t>
            </a:r>
            <a:endParaRPr lang="it-IT" sz="3200" dirty="0" smtClean="0"/>
          </a:p>
          <a:p>
            <a:r>
              <a:rPr lang="it-IT" sz="3200" dirty="0" smtClean="0"/>
              <a:t>e </a:t>
            </a:r>
            <a:r>
              <a:rPr lang="it-IT" sz="3200" dirty="0"/>
              <a:t>chi ha paura non è perfetto nell'amore.</a:t>
            </a:r>
          </a:p>
        </p:txBody>
      </p:sp>
    </p:spTree>
    <p:extLst>
      <p:ext uri="{BB962C8B-B14F-4D97-AF65-F5344CB8AC3E}">
        <p14:creationId xmlns:p14="http://schemas.microsoft.com/office/powerpoint/2010/main" val="98671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3797" y="1989056"/>
            <a:ext cx="8694673" cy="3922166"/>
          </a:xfrm>
        </p:spPr>
        <p:txBody>
          <a:bodyPr>
            <a:normAutofit/>
          </a:bodyPr>
          <a:lstStyle/>
          <a:p>
            <a:r>
              <a:rPr lang="it-IT" sz="4400" b="1" dirty="0">
                <a:solidFill>
                  <a:srgbClr val="C00000"/>
                </a:solidFill>
              </a:rPr>
              <a:t>Matteo </a:t>
            </a:r>
            <a:r>
              <a:rPr lang="it-IT" sz="4400" b="1" dirty="0" smtClean="0">
                <a:solidFill>
                  <a:srgbClr val="C00000"/>
                </a:solidFill>
              </a:rPr>
              <a:t>7:2</a:t>
            </a:r>
          </a:p>
          <a:p>
            <a:endParaRPr lang="it-IT" sz="4400" b="1" dirty="0">
              <a:solidFill>
                <a:srgbClr val="C00000"/>
              </a:solidFill>
            </a:endParaRPr>
          </a:p>
          <a:p>
            <a:r>
              <a:rPr lang="it-IT" sz="3000" dirty="0"/>
              <a:t>Perché </a:t>
            </a:r>
            <a:r>
              <a:rPr lang="it-IT" sz="3000" dirty="0"/>
              <a:t>sarete giudicati secondo il giudizio col quale giudicate; e con la misura con cui misurate, sarà pure misurato a voi. Dice Gesù.</a:t>
            </a:r>
          </a:p>
        </p:txBody>
      </p:sp>
    </p:spTree>
    <p:extLst>
      <p:ext uri="{BB962C8B-B14F-4D97-AF65-F5344CB8AC3E}">
        <p14:creationId xmlns:p14="http://schemas.microsoft.com/office/powerpoint/2010/main" val="16752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Incoraggiamento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78285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Io e te, siamo la </a:t>
            </a:r>
            <a:r>
              <a:rPr lang="it-IT" sz="2400" dirty="0">
                <a:solidFill>
                  <a:srgbClr val="C00000"/>
                </a:solidFill>
              </a:rPr>
              <a:t>Giustizia di Dio in Cristo Gesù. </a:t>
            </a:r>
            <a:endParaRPr lang="it-IT" sz="2400" dirty="0" smtClean="0">
              <a:solidFill>
                <a:srgbClr val="C00000"/>
              </a:solidFill>
            </a:endParaRPr>
          </a:p>
          <a:p>
            <a:endParaRPr lang="it-IT" sz="2400" dirty="0"/>
          </a:p>
          <a:p>
            <a:r>
              <a:rPr lang="it-IT" sz="2400" dirty="0"/>
              <a:t>Questa profonda verità, meditata e compresa </a:t>
            </a:r>
            <a:r>
              <a:rPr lang="it-IT" sz="2400" dirty="0" smtClean="0"/>
              <a:t>può diventare una </a:t>
            </a:r>
            <a:r>
              <a:rPr lang="it-IT" sz="2400" dirty="0"/>
              <a:t>grande forza spirituale capace di sostenerci e accompagnarci in ogni difficoltà, per tutta la durata della nostra vita terrena!!! </a:t>
            </a:r>
            <a:endParaRPr lang="it-IT" sz="2400" dirty="0" smtClean="0"/>
          </a:p>
          <a:p>
            <a:endParaRPr lang="it-IT" sz="2400" dirty="0"/>
          </a:p>
          <a:p>
            <a:r>
              <a:rPr lang="it-IT" sz="2400" dirty="0"/>
              <a:t>Siate pazienti nelle afflizioni, fate della </a:t>
            </a:r>
            <a:r>
              <a:rPr lang="it-IT" sz="2400" dirty="0" smtClean="0"/>
              <a:t>*</a:t>
            </a:r>
            <a:r>
              <a:rPr lang="it-IT" sz="2400" b="1" dirty="0" smtClean="0"/>
              <a:t>Giustizia </a:t>
            </a:r>
            <a:r>
              <a:rPr lang="it-IT" sz="2400" b="1" dirty="0"/>
              <a:t>di Dio in voi</a:t>
            </a:r>
            <a:r>
              <a:rPr lang="it-IT" sz="2400" dirty="0"/>
              <a:t>* la vostra personale </a:t>
            </a:r>
            <a:r>
              <a:rPr lang="it-IT" sz="2400" b="1" dirty="0" smtClean="0"/>
              <a:t>Corazza</a:t>
            </a:r>
            <a:r>
              <a:rPr lang="it-IT" sz="2400" dirty="0" smtClean="0"/>
              <a:t> </a:t>
            </a:r>
            <a:r>
              <a:rPr lang="it-IT" sz="2400" dirty="0"/>
              <a:t>contro il male, cosicché il vostro cuore non sia timoroso nella difficoltà, ma </a:t>
            </a:r>
            <a:r>
              <a:rPr lang="it-IT" sz="2400" dirty="0" smtClean="0"/>
              <a:t>reso stabile </a:t>
            </a:r>
            <a:r>
              <a:rPr lang="it-IT" sz="2400" dirty="0"/>
              <a:t>nella Grazia, vi conceda  un </a:t>
            </a:r>
            <a:r>
              <a:rPr lang="it-IT" sz="2400" b="1" dirty="0"/>
              <a:t>riposo reale</a:t>
            </a:r>
            <a:r>
              <a:rPr lang="it-IT" sz="2400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0378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3797" y="1989056"/>
            <a:ext cx="8694673" cy="3922166"/>
          </a:xfrm>
        </p:spPr>
        <p:txBody>
          <a:bodyPr>
            <a:normAutofit fontScale="70000" lnSpcReduction="20000"/>
          </a:bodyPr>
          <a:lstStyle/>
          <a:p>
            <a:r>
              <a:rPr lang="it-IT" sz="4400" b="1" dirty="0" smtClean="0">
                <a:solidFill>
                  <a:srgbClr val="C00000"/>
                </a:solidFill>
              </a:rPr>
              <a:t>Incoraggiamento</a:t>
            </a:r>
          </a:p>
          <a:p>
            <a:endParaRPr lang="it-IT" sz="4400" b="1" dirty="0">
              <a:solidFill>
                <a:srgbClr val="C00000"/>
              </a:solidFill>
            </a:endParaRPr>
          </a:p>
          <a:p>
            <a:r>
              <a:rPr lang="it-IT" sz="3200" dirty="0"/>
              <a:t>Io e te, siamo la Giustizia di Dio in Cristo Gesù. </a:t>
            </a:r>
          </a:p>
          <a:p>
            <a:r>
              <a:rPr lang="it-IT" sz="3200" dirty="0"/>
              <a:t>Questa profonda verità, meditata e compresa diventa una grande forza spirituale capace di sostenerci e accompagnarci in ogni difficoltà, per tutta la durata della nostra vita terrena!!! </a:t>
            </a:r>
          </a:p>
          <a:p>
            <a:r>
              <a:rPr lang="it-IT" sz="3200" dirty="0"/>
              <a:t>Siate pazienti nelle afflizioni, fate della *giustizia di Dio in voi* la vostra personale corazza contro il male, cosicché il vostro cuore non sia timoroso nella difficoltà, ma stabile nella Grazia, vi conceda  un riposo reale.</a:t>
            </a:r>
          </a:p>
        </p:txBody>
      </p:sp>
    </p:spTree>
    <p:extLst>
      <p:ext uri="{BB962C8B-B14F-4D97-AF65-F5344CB8AC3E}">
        <p14:creationId xmlns:p14="http://schemas.microsoft.com/office/powerpoint/2010/main" val="22165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1276</TotalTime>
  <Words>332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Filo</vt:lpstr>
      <vt:lpstr>La Pace del Giusto  Grazia – Giustizia - Fede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Incoraggiamento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Salvatore Scifo</dc:creator>
  <cp:lastModifiedBy>Salvatore Scifo</cp:lastModifiedBy>
  <cp:revision>276</cp:revision>
  <cp:lastPrinted>2018-02-25T00:23:33Z</cp:lastPrinted>
  <dcterms:created xsi:type="dcterms:W3CDTF">2017-08-13T13:24:07Z</dcterms:created>
  <dcterms:modified xsi:type="dcterms:W3CDTF">2020-07-12T07:04:52Z</dcterms:modified>
</cp:coreProperties>
</file>